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584" autoAdjust="0"/>
  </p:normalViewPr>
  <p:slideViewPr>
    <p:cSldViewPr>
      <p:cViewPr varScale="1">
        <p:scale>
          <a:sx n="57" d="100"/>
          <a:sy n="57" d="100"/>
        </p:scale>
        <p:origin x="7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1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2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4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4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1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3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5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4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1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37485-E1F4-4986-ACBD-7253E1E6BD8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76D80-C230-45D7-939B-DE6C7C73D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2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Friends of the Library Adams County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858000" cy="838200"/>
          </a:xfr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Founded October 11, 1990</a:t>
            </a:r>
          </a:p>
        </p:txBody>
      </p:sp>
      <p:pic>
        <p:nvPicPr>
          <p:cNvPr id="3076" name="Picture 4" descr="https://www.adamscountylibrary.info/sites/www.adamscountylibrary.info/themes/zen_acl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95600"/>
            <a:ext cx="162877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57200"/>
            <a:ext cx="2667000" cy="128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6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/>
          <a:lstStyle/>
          <a:p>
            <a:r>
              <a:rPr lang="en-US" dirty="0" smtClean="0"/>
              <a:t>To provide additional support to the library of Adams County through fundraising and volunteering.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762000" y="3397132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Vision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7244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To connect the community of Adams County to the benefits of their library.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6779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Values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059680"/>
          </a:xfrm>
        </p:spPr>
        <p:txBody>
          <a:bodyPr/>
          <a:lstStyle/>
          <a:p>
            <a:r>
              <a:rPr lang="en-US" dirty="0" smtClean="0"/>
              <a:t>Reading and information.</a:t>
            </a:r>
          </a:p>
          <a:p>
            <a:r>
              <a:rPr lang="en-US" dirty="0" smtClean="0"/>
              <a:t>Recognize today’s libraries go far beyond offering books and magazines.</a:t>
            </a:r>
          </a:p>
          <a:p>
            <a:r>
              <a:rPr lang="en-US" dirty="0" smtClean="0"/>
              <a:t>Recognize our library is critical in improving and maintaining our quality of life in our community.</a:t>
            </a:r>
          </a:p>
          <a:p>
            <a:pPr lvl="1"/>
            <a:endParaRPr lang="en-US" dirty="0" smtClean="0"/>
          </a:p>
        </p:txBody>
      </p:sp>
      <p:pic>
        <p:nvPicPr>
          <p:cNvPr id="2050" name="Picture 2" descr="C:\Users\FriendsofNNWR\AppData\Local\Microsoft\Windows\INetCache\IE\B0F9HZWT\feature-home-internet-4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09744"/>
            <a:ext cx="1981200" cy="1545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FriendsofNNWR\AppData\Local\Microsoft\Windows\INetCache\IE\I338ZMB8\20121231-community-ring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599813"/>
            <a:ext cx="1837976" cy="175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FriendsofNNWR\AppData\Local\Microsoft\Windows\INetCache\IE\IXQRCXDP\kids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77" y="4478311"/>
            <a:ext cx="1762933" cy="1389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59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/>
          <a:lstStyle/>
          <a:p>
            <a:r>
              <a:rPr lang="en-US" dirty="0" smtClean="0"/>
              <a:t>New furniture</a:t>
            </a:r>
          </a:p>
          <a:p>
            <a:r>
              <a:rPr lang="en-US" dirty="0" smtClean="0"/>
              <a:t>Shelving units</a:t>
            </a:r>
          </a:p>
          <a:p>
            <a:r>
              <a:rPr lang="en-US" dirty="0" smtClean="0"/>
              <a:t>Books</a:t>
            </a:r>
          </a:p>
          <a:p>
            <a:r>
              <a:rPr lang="en-US" dirty="0" smtClean="0"/>
              <a:t>Coffee maker and coffee for Reading room.</a:t>
            </a:r>
          </a:p>
          <a:p>
            <a:r>
              <a:rPr lang="en-US" dirty="0" smtClean="0"/>
              <a:t>Data Stations, computers, printers, WIFI support</a:t>
            </a:r>
          </a:p>
          <a:p>
            <a:r>
              <a:rPr lang="en-US" dirty="0" smtClean="0"/>
              <a:t>Summer reading programs and other Children programs.</a:t>
            </a:r>
          </a:p>
          <a:p>
            <a:r>
              <a:rPr lang="en-US" dirty="0" smtClean="0"/>
              <a:t>Special Author events.</a:t>
            </a:r>
          </a:p>
          <a:p>
            <a:r>
              <a:rPr lang="en-US" dirty="0" smtClean="0"/>
              <a:t>Jeanne Heideman Memorial Scholarship.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438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Are you a Friend?  We need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 us with the following: </a:t>
            </a:r>
          </a:p>
          <a:p>
            <a:pPr lvl="1"/>
            <a:r>
              <a:rPr lang="en-US" dirty="0" smtClean="0"/>
              <a:t>Chocolate Affair  (February)</a:t>
            </a:r>
          </a:p>
          <a:p>
            <a:pPr lvl="1"/>
            <a:r>
              <a:rPr lang="en-US" dirty="0" smtClean="0"/>
              <a:t>Bake Sales and Book Sales </a:t>
            </a:r>
          </a:p>
          <a:p>
            <a:pPr lvl="1"/>
            <a:r>
              <a:rPr lang="en-US" dirty="0" smtClean="0"/>
              <a:t>AF County Market Receipts</a:t>
            </a:r>
          </a:p>
          <a:p>
            <a:pPr lvl="1"/>
            <a:r>
              <a:rPr lang="en-US" dirty="0" smtClean="0"/>
              <a:t>Scholarships</a:t>
            </a:r>
          </a:p>
          <a:p>
            <a:pPr lvl="1"/>
            <a:r>
              <a:rPr lang="en-US" dirty="0" smtClean="0"/>
              <a:t>Author Events</a:t>
            </a:r>
          </a:p>
          <a:p>
            <a:pPr lvl="1"/>
            <a:r>
              <a:rPr lang="en-US" dirty="0" smtClean="0"/>
              <a:t>Attend our meetings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9" name="Picture 5" descr="C:\Users\FriendsofNNWR\AppData\Local\Microsoft\Windows\INetCache\IE\B0F9HZWT\Arrows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65632">
            <a:off x="6092325" y="1299925"/>
            <a:ext cx="21336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73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153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Aharoni</vt:lpstr>
      <vt:lpstr>Arial</vt:lpstr>
      <vt:lpstr>Arial Black</vt:lpstr>
      <vt:lpstr>Calibri</vt:lpstr>
      <vt:lpstr>Office Theme</vt:lpstr>
      <vt:lpstr>Friends of the Library Adams County</vt:lpstr>
      <vt:lpstr>Mission</vt:lpstr>
      <vt:lpstr>Our Values </vt:lpstr>
      <vt:lpstr>How we support</vt:lpstr>
      <vt:lpstr>Are you a Friend?  We need YOU!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Friends of the Library Adams County</dc:title>
  <dc:creator>FriendsofNNWR</dc:creator>
  <cp:lastModifiedBy>Erin Foley</cp:lastModifiedBy>
  <cp:revision>13</cp:revision>
  <dcterms:created xsi:type="dcterms:W3CDTF">2018-09-25T18:42:00Z</dcterms:created>
  <dcterms:modified xsi:type="dcterms:W3CDTF">2018-10-10T20:11:55Z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